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D031"/>
    <a:srgbClr val="85A13C"/>
    <a:srgbClr val="ABABAB"/>
    <a:srgbClr val="E8E8E8"/>
    <a:srgbClr val="8A1D0D"/>
    <a:srgbClr val="D63C2B"/>
    <a:srgbClr val="006FB3"/>
    <a:srgbClr val="35BBE2"/>
    <a:srgbClr val="C05426"/>
    <a:srgbClr val="FDB7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4447" y="6611038"/>
            <a:ext cx="4876854" cy="731457"/>
          </a:xfrm>
          <a:prstGeom prst="rect">
            <a:avLst/>
          </a:prstGeom>
          <a:solidFill>
            <a:schemeClr val="bg1">
              <a:lumMod val="85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2124447" y="5994772"/>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tx1">
                    <a:lumMod val="65000"/>
                    <a:lumOff val="35000"/>
                  </a:schemeClr>
                </a:solidFill>
              </a:rPr>
              <a:t>Сергей Жуков, владелец банка</a:t>
            </a:r>
            <a:endParaRPr lang="ru-RU" sz="1200" i="1" dirty="0">
              <a:solidFill>
                <a:schemeClr val="tx1">
                  <a:lumMod val="65000"/>
                  <a:lumOff val="35000"/>
                </a:schemeClr>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
        <p:nvSpPr>
          <p:cNvPr id="29" name="Прямоугольник 28"/>
          <p:cNvSpPr/>
          <p:nvPr/>
        </p:nvSpPr>
        <p:spPr>
          <a:xfrm>
            <a:off x="0" y="0"/>
            <a:ext cx="1596788" cy="10727140"/>
          </a:xfrm>
          <a:prstGeom prst="rect">
            <a:avLst/>
          </a:prstGeom>
          <a:gradFill flip="none" rotWithShape="1">
            <a:gsLst>
              <a:gs pos="0">
                <a:srgbClr val="B9D031"/>
              </a:gs>
              <a:gs pos="100000">
                <a:srgbClr val="85A13C"/>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1" name="Прямая соединительная линия 30"/>
          <p:cNvCxnSpPr/>
          <p:nvPr/>
        </p:nvCxnSpPr>
        <p:spPr>
          <a:xfrm>
            <a:off x="1596788" y="5922764"/>
            <a:ext cx="5964475" cy="0"/>
          </a:xfrm>
          <a:prstGeom prst="line">
            <a:avLst/>
          </a:prstGeom>
          <a:ln w="38100">
            <a:solidFill>
              <a:srgbClr val="B9D031"/>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596788" y="9379148"/>
            <a:ext cx="5964475" cy="0"/>
          </a:xfrm>
          <a:prstGeom prst="line">
            <a:avLst/>
          </a:prstGeom>
          <a:ln w="38100">
            <a:solidFill>
              <a:srgbClr val="B9D03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14</cp:revision>
  <dcterms:created xsi:type="dcterms:W3CDTF">2011-06-17T23:30:18Z</dcterms:created>
  <dcterms:modified xsi:type="dcterms:W3CDTF">2011-06-20T23:35:26Z</dcterms:modified>
</cp:coreProperties>
</file>